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5848A-1618-4D85-BB05-BD434255AF18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33FF9-AEB1-4799-8D6F-8E1380EC4B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cmock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ymock.org/EasyMock3_0_Documentation.html" TargetMode="External"/><Relationship Id="rId2" Type="http://schemas.openxmlformats.org/officeDocument/2006/relationships/hyperlink" Target="http://www.michaelminella.com/testing/unit-testing-with-junit-and-easymock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mock.org/getting-started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Mock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much trouble to write mocks? There are frameworks available.</a:t>
            </a:r>
          </a:p>
          <a:p>
            <a:r>
              <a:rPr lang="en-US" dirty="0" smtClean="0"/>
              <a:t>Java: </a:t>
            </a:r>
            <a:r>
              <a:rPr lang="en-US" dirty="0" err="1" smtClean="0"/>
              <a:t>JMock</a:t>
            </a:r>
            <a:r>
              <a:rPr lang="en-US" dirty="0" smtClean="0"/>
              <a:t>, </a:t>
            </a:r>
            <a:r>
              <a:rPr lang="en-US" dirty="0" err="1" smtClean="0"/>
              <a:t>EasyMock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Objective C: </a:t>
            </a:r>
            <a:r>
              <a:rPr lang="en-US" dirty="0" err="1" smtClean="0">
                <a:hlinkClick r:id="rId2"/>
              </a:rPr>
              <a:t>OCMock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u="sng" dirty="0" smtClean="0"/>
              <a:t>Interaction Based Testing</a:t>
            </a:r>
            <a:r>
              <a:rPr lang="en-US" dirty="0" smtClean="0"/>
              <a:t> - you specify certain sequence of interactions between objects, initiate an action, and then verify that the sequence of interactions happened as you specified it.</a:t>
            </a:r>
          </a:p>
          <a:p>
            <a:pPr>
              <a:lnSpc>
                <a:spcPct val="120000"/>
              </a:lnSpc>
            </a:pPr>
            <a:r>
              <a:rPr lang="en-US" u="sng" dirty="0" smtClean="0"/>
              <a:t>State Based Testing</a:t>
            </a:r>
            <a:r>
              <a:rPr lang="en-US" dirty="0" smtClean="0"/>
              <a:t> - you initiate an action, and then check for the expected results (return value, property, created object, etc).</a:t>
            </a:r>
          </a:p>
          <a:p>
            <a:pPr>
              <a:lnSpc>
                <a:spcPct val="120000"/>
              </a:lnSpc>
            </a:pPr>
            <a:r>
              <a:rPr lang="en-US" u="sng" dirty="0" smtClean="0"/>
              <a:t>Record &amp; Replay model</a:t>
            </a:r>
            <a:r>
              <a:rPr lang="en-US" dirty="0" smtClean="0"/>
              <a:t> - a model that allows for recording actions on a mock object, and then replaying and verifying them.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All mocking frameworks uses this model.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implicitly (</a:t>
            </a:r>
            <a:r>
              <a:rPr lang="en-US" dirty="0" err="1" smtClean="0"/>
              <a:t>NMock</a:t>
            </a:r>
            <a:r>
              <a:rPr lang="en-US" dirty="0" smtClean="0"/>
              <a:t>, </a:t>
            </a:r>
            <a:r>
              <a:rPr lang="en-US" dirty="0" err="1" smtClean="0"/>
              <a:t>TypeMock.Net</a:t>
            </a:r>
            <a:r>
              <a:rPr lang="en-US" dirty="0" smtClean="0"/>
              <a:t>, NMock2)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explicitly  (</a:t>
            </a:r>
            <a:r>
              <a:rPr lang="en-US" dirty="0" err="1" smtClean="0"/>
              <a:t>EasyMock.Net</a:t>
            </a:r>
            <a:r>
              <a:rPr lang="en-US" dirty="0" smtClean="0"/>
              <a:t>, Rhino Mocks).</a:t>
            </a:r>
          </a:p>
          <a:p>
            <a:pPr>
              <a:lnSpc>
                <a:spcPct val="120000"/>
              </a:lnSpc>
            </a:pP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Without and with mocks/test doubles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467677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267200"/>
            <a:ext cx="46672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http://www.michaelminella.com/testing/unit-testing-with-junit-and-easymock.html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http://www.easymock.org/EasyMock3_0_Documentation.html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http://jmock.org/getting-started.html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objective of unit testing: to exercise ONE method at a time.</a:t>
            </a:r>
          </a:p>
          <a:p>
            <a:r>
              <a:rPr lang="en-US" dirty="0" smtClean="0"/>
              <a:t>Unit tests </a:t>
            </a:r>
            <a:r>
              <a:rPr lang="en-US" dirty="0" err="1" smtClean="0"/>
              <a:t>v.s</a:t>
            </a:r>
            <a:r>
              <a:rPr lang="en-US" dirty="0" smtClean="0"/>
              <a:t>. Integration tests</a:t>
            </a:r>
            <a:endParaRPr lang="en-US" dirty="0" smtClean="0"/>
          </a:p>
          <a:p>
            <a:pPr lvl="1"/>
            <a:r>
              <a:rPr lang="en-US" dirty="0" smtClean="0"/>
              <a:t>Unit tests cover code in a class – without touching real dependencies. Integration tests touch concrete dependencies. </a:t>
            </a:r>
          </a:p>
          <a:p>
            <a:pPr lvl="1"/>
            <a:r>
              <a:rPr lang="en-US" dirty="0" smtClean="0"/>
              <a:t>Unit tests are fast, Integration tests do not need to be.</a:t>
            </a:r>
          </a:p>
          <a:p>
            <a:pPr lvl="1"/>
            <a:r>
              <a:rPr lang="en-US" dirty="0" smtClean="0"/>
              <a:t>Unit tests do not touch databases, web services, etc. Integration tests do.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that method depends on other things? </a:t>
            </a:r>
          </a:p>
          <a:p>
            <a:pPr lvl="1"/>
            <a:r>
              <a:rPr lang="en-US" dirty="0" smtClean="0"/>
              <a:t>a network? a database? a </a:t>
            </a:r>
            <a:r>
              <a:rPr lang="en-US" dirty="0" err="1" smtClean="0"/>
              <a:t>servlet</a:t>
            </a:r>
            <a:r>
              <a:rPr lang="en-US" dirty="0" smtClean="0"/>
              <a:t> engine?</a:t>
            </a:r>
          </a:p>
          <a:p>
            <a:pPr lvl="1"/>
            <a:r>
              <a:rPr lang="en-US" dirty="0" smtClean="0"/>
              <a:t>Other parts of the system?</a:t>
            </a:r>
          </a:p>
          <a:p>
            <a:pPr lvl="1"/>
            <a:r>
              <a:rPr lang="en-US" dirty="0" smtClean="0"/>
              <a:t>We don’t want to initialize lots of components just to get the right context for one test to run.</a:t>
            </a:r>
          </a:p>
          <a:p>
            <a:r>
              <a:rPr lang="en-US" dirty="0" smtClean="0"/>
              <a:t>Solution: </a:t>
            </a:r>
            <a:r>
              <a:rPr lang="en-US" b="1" dirty="0" smtClean="0"/>
              <a:t>Using Mocks / Test doubles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Original: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Stub out the system call: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Something more  object-oriented?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981200"/>
            <a:ext cx="6705600" cy="92333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return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System.getCurrentTimeMillis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3352800"/>
            <a:ext cx="6705600" cy="2031325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 (debug) {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return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debugCurrentTime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} else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return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System.getCurrentTimeMillis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we need mocks?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 real object has non-deterministic behavior (</a:t>
            </a:r>
            <a:r>
              <a:rPr lang="en-US" dirty="0" err="1" smtClean="0"/>
              <a:t>smt</a:t>
            </a:r>
            <a:r>
              <a:rPr lang="en-US" dirty="0" smtClean="0"/>
              <a:t> random, unpredictable)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real object is difficult to set up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real object has behavior that is hard to trigger (a network error…)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real object is slow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real object has (or is) a user interface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test needs to ask </a:t>
            </a:r>
            <a:r>
              <a:rPr lang="en-US" dirty="0" smtClean="0"/>
              <a:t>the real object about how it was used (e.g. check to see </a:t>
            </a:r>
            <a:r>
              <a:rPr lang="en-US" dirty="0" smtClean="0"/>
              <a:t>that log message is actually logged by the object under test)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real object does not exist (a common problem when interfacing with other teams or new hardware systems).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use mocks for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an interface to describe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the interface for production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the interface in a mock object for testing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Note</a:t>
            </a:r>
            <a:r>
              <a:rPr lang="en-US" i="1" dirty="0" smtClean="0"/>
              <a:t>: the code under test only ever refers to the object by its interface, so it have no idea whether it is using the real object or the mock object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(cont.): real and mock objects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914400"/>
            <a:ext cx="7924800" cy="1200329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interface Environmental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public 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// other methods omitted…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362200"/>
            <a:ext cx="7924800" cy="1754326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ublic class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SystemEnvironment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implements Environmental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public 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return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System.getCurrentTimeMillis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// other methods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343400"/>
            <a:ext cx="7924800" cy="2308324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ublic class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MockSystemEnvironment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implements Environmental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private 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currentTime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public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currentTime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public 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return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currentTime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// other methods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(cont.): use mock in testing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76200"/>
            <a:ext cx="7924800" cy="2308324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Timer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private Environmental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Timer(Environmental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 this.env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…}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public void reminder()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long t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env.getTime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if (laterThan5pm(t))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env.ringBell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(“ringing.wav”);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1855887"/>
            <a:ext cx="7924800" cy="5632311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TestClassUnderTest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@Test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public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testACaseOfMethodUnderTest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MockSystemEnvironment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new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MockSystemEnvironment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Calendar cal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Calendar.getInstance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cal.set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….. // to the 16:59:00, December 31, 2012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long t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cal.getTimeMillis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env.setTime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(t);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Timer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timer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new Timer(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timer.reminder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assertFalse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env.bellWasRung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  //too early to ring 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t += (5*60*100); // advance the timer 5 minutes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env.setTime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(t);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env.resetBell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timer.reminder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assertTrue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env.bellWasRung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()); 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(cont.): real and mock objects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447800"/>
            <a:ext cx="7924800" cy="3693319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ublic class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MockSystemEnvironment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implements Environmental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private 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currentTime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public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currentTime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public long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return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currentTime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private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bellRung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false;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public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ringBell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(String s) {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bellRung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true;}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public 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resetBell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{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bellRung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false;}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public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wasBellRung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 return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bellRung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;}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// other methods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803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Mock objects</vt:lpstr>
      <vt:lpstr>Unit tests</vt:lpstr>
      <vt:lpstr>Why mocks?</vt:lpstr>
      <vt:lpstr>Example</vt:lpstr>
      <vt:lpstr>When we need mocks?</vt:lpstr>
      <vt:lpstr>Steps to use mocks for testing</vt:lpstr>
      <vt:lpstr>Example (cont.): real and mock objects</vt:lpstr>
      <vt:lpstr>Example (cont.): use mock in testing</vt:lpstr>
      <vt:lpstr>Example (cont.): real and mock objects</vt:lpstr>
      <vt:lpstr>Mock framework</vt:lpstr>
      <vt:lpstr>Testing models</vt:lpstr>
      <vt:lpstr>Without and with mocks/test doubles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Mock objects</dc:title>
  <dc:creator>Duc-Hanh Dang</dc:creator>
  <cp:lastModifiedBy>Duc-Hanh Dang</cp:lastModifiedBy>
  <cp:revision>15</cp:revision>
  <dcterms:created xsi:type="dcterms:W3CDTF">2013-05-17T03:21:15Z</dcterms:created>
  <dcterms:modified xsi:type="dcterms:W3CDTF">2013-05-17T05:35:44Z</dcterms:modified>
</cp:coreProperties>
</file>